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CC66FF"/>
    <a:srgbClr val="FF33CC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DE5F-67E9-459F-A888-DFF0597490D6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1EAED-0500-43E0-9236-F5C7EDE99E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DE5F-67E9-459F-A888-DFF0597490D6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1EAED-0500-43E0-9236-F5C7EDE99E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DE5F-67E9-459F-A888-DFF0597490D6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1EAED-0500-43E0-9236-F5C7EDE99E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DE5F-67E9-459F-A888-DFF0597490D6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1EAED-0500-43E0-9236-F5C7EDE99E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DE5F-67E9-459F-A888-DFF0597490D6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1EAED-0500-43E0-9236-F5C7EDE99E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DE5F-67E9-459F-A888-DFF0597490D6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1EAED-0500-43E0-9236-F5C7EDE99E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DE5F-67E9-459F-A888-DFF0597490D6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1EAED-0500-43E0-9236-F5C7EDE99E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DE5F-67E9-459F-A888-DFF0597490D6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1EAED-0500-43E0-9236-F5C7EDE99E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DE5F-67E9-459F-A888-DFF0597490D6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1EAED-0500-43E0-9236-F5C7EDE99E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DE5F-67E9-459F-A888-DFF0597490D6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1EAED-0500-43E0-9236-F5C7EDE99E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DE5F-67E9-459F-A888-DFF0597490D6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1EAED-0500-43E0-9236-F5C7EDE99E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7DE5F-67E9-459F-A888-DFF0597490D6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1EAED-0500-43E0-9236-F5C7EDE99E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hyperlink" Target="http://www.download-free-wallpaper.com/img17/ecvuafhgsvsjqnrwpjmp.jpg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://ramki.kinderyata.ru/img/frame/screen/1364121701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hyperlink" Target="http://img-fotki.yandex.ru/get/4427/135713194.ca/0_73bcd_e394e5f3_XL.jpg" TargetMode="External"/><Relationship Id="rId4" Type="http://schemas.openxmlformats.org/officeDocument/2006/relationships/hyperlink" Target="http://iafeavatar.justclick.ru/media/content/iafeavatar/strelka-vniz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364121701.png"/>
          <p:cNvPicPr>
            <a:picLocks noChangeAspect="1"/>
          </p:cNvPicPr>
          <p:nvPr/>
        </p:nvPicPr>
        <p:blipFill>
          <a:blip r:embed="rId2"/>
          <a:srcRect t="13530" b="12669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898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762000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86116" y="5000636"/>
            <a:ext cx="55721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                Автор- Костенко Наталья Владимировна, </a:t>
            </a:r>
          </a:p>
          <a:p>
            <a:r>
              <a:rPr lang="ru-RU" sz="1400" b="1" dirty="0" smtClean="0"/>
              <a:t>                                 учитель начальных классов </a:t>
            </a:r>
          </a:p>
          <a:p>
            <a:r>
              <a:rPr lang="ru-RU" sz="1400" b="1" dirty="0" smtClean="0"/>
              <a:t>             </a:t>
            </a:r>
            <a:r>
              <a:rPr lang="ru-RU" sz="1400" b="1" dirty="0" err="1" smtClean="0"/>
              <a:t>Б-Неклиновской</a:t>
            </a:r>
            <a:r>
              <a:rPr lang="ru-RU" sz="1400" b="1" dirty="0" smtClean="0"/>
              <a:t> СОШ </a:t>
            </a:r>
            <a:r>
              <a:rPr lang="ru-RU" sz="1400" b="1" dirty="0" err="1" smtClean="0"/>
              <a:t>Неклиновского</a:t>
            </a:r>
            <a:r>
              <a:rPr lang="ru-RU" sz="1400" b="1" dirty="0" smtClean="0"/>
              <a:t> района</a:t>
            </a:r>
          </a:p>
          <a:p>
            <a:r>
              <a:rPr lang="ru-RU" sz="1400" b="1" dirty="0" smtClean="0"/>
              <a:t>                                      Ростовской области</a:t>
            </a:r>
            <a:endParaRPr lang="ru-RU" sz="1400" b="1" dirty="0"/>
          </a:p>
        </p:txBody>
      </p:sp>
      <p:sp>
        <p:nvSpPr>
          <p:cNvPr id="9" name="Управляющая кнопка: документ 8">
            <a:hlinkClick r:id="" action="ppaction://hlinkshowjump?jump=lastslide" highlightClick="1"/>
          </p:cNvPr>
          <p:cNvSpPr/>
          <p:nvPr/>
        </p:nvSpPr>
        <p:spPr>
          <a:xfrm>
            <a:off x="214282" y="285728"/>
            <a:ext cx="428628" cy="470912"/>
          </a:xfrm>
          <a:prstGeom prst="actionButtonDocumen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w="381000"/>
            <a:bevelB w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strelka-vniz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7835738">
            <a:off x="8102719" y="5983229"/>
            <a:ext cx="796435" cy="71435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714744" y="1714488"/>
            <a:ext cx="37807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Интерактивная игра</a:t>
            </a:r>
            <a:endParaRPr lang="ru-RU" sz="3200" b="1" dirty="0">
              <a:ln w="10541" cmpd="sng">
                <a:solidFill>
                  <a:srgbClr val="FF0000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2928926" y="2285993"/>
            <a:ext cx="5214974" cy="1785950"/>
          </a:xfrm>
        </p:spPr>
        <p:txBody>
          <a:bodyPr>
            <a:noAutofit/>
          </a:bodyPr>
          <a:lstStyle/>
          <a:p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B050"/>
                </a:solidFill>
                <a:latin typeface="BeeskneesCTT" pitchFamily="2" charset="0"/>
              </a:rPr>
              <a:t>С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latin typeface="BeeskneesCTT" pitchFamily="2" charset="0"/>
              </a:rPr>
              <a:t>л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FFFF00"/>
                </a:solidFill>
                <a:latin typeface="BeeskneesCTT" pitchFamily="2" charset="0"/>
              </a:rPr>
              <a:t>о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7030A0"/>
                </a:solidFill>
                <a:latin typeface="BeeskneesCTT" pitchFamily="2" charset="0"/>
              </a:rPr>
              <a:t>в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FF33CC"/>
                </a:solidFill>
                <a:latin typeface="BeeskneesCTT" pitchFamily="2" charset="0"/>
              </a:rPr>
              <a:t>а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CC66FF"/>
                </a:solidFill>
                <a:latin typeface="BeeskneesCTT" pitchFamily="2" charset="0"/>
              </a:rPr>
              <a:t>р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latin typeface="BeeskneesCTT" pitchFamily="2" charset="0"/>
              </a:rPr>
              <a:t>н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CC0066"/>
                </a:solidFill>
                <a:latin typeface="BeeskneesCTT" pitchFamily="2" charset="0"/>
              </a:rPr>
              <a:t>а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92D050"/>
                </a:solidFill>
                <a:latin typeface="BeeskneesCTT" pitchFamily="2" charset="0"/>
              </a:rPr>
              <a:t>я 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FF33CC"/>
                </a:solidFill>
                <a:latin typeface="BeeskneesCTT" pitchFamily="2" charset="0"/>
              </a:rPr>
              <a:t>р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B050"/>
                </a:solidFill>
                <a:latin typeface="BeeskneesCTT" pitchFamily="2" charset="0"/>
              </a:rPr>
              <a:t>а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FFFF00"/>
                </a:solidFill>
                <a:latin typeface="BeeskneesCTT" pitchFamily="2" charset="0"/>
              </a:rPr>
              <a:t>з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BeeskneesCTT" pitchFamily="2" charset="0"/>
              </a:rPr>
              <a:t>м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latin typeface="BeeskneesCTT" pitchFamily="2" charset="0"/>
              </a:rPr>
              <a:t>и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latin typeface="BeeskneesCTT" pitchFamily="2" charset="0"/>
              </a:rPr>
              <a:t>н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CC66FF"/>
                </a:solidFill>
                <a:latin typeface="BeeskneesCTT" pitchFamily="2" charset="0"/>
              </a:rPr>
              <a:t>к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BeeskneesCTT" pitchFamily="2" charset="0"/>
              </a:rPr>
              <a:t>а</a:t>
            </a:r>
            <a:endParaRPr lang="ru-RU" dirty="0">
              <a:ln>
                <a:solidFill>
                  <a:srgbClr val="002060"/>
                </a:solidFill>
              </a:ln>
              <a:solidFill>
                <a:srgbClr val="0070C0"/>
              </a:solidFill>
              <a:latin typeface="BeeskneesCT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29190" y="3929066"/>
            <a:ext cx="14793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Русский язык</a:t>
            </a:r>
          </a:p>
          <a:p>
            <a:r>
              <a:rPr lang="ru-RU" dirty="0" smtClean="0"/>
              <a:t>     2 класс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898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762000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142844" y="142852"/>
            <a:ext cx="8858312" cy="6572296"/>
          </a:xfrm>
          <a:prstGeom prst="frame">
            <a:avLst>
              <a:gd name="adj1" fmla="val 3280"/>
            </a:avLst>
          </a:prstGeom>
          <a:blipFill>
            <a:blip r:embed="rId2"/>
            <a:stretch>
              <a:fillRect/>
            </a:stretch>
          </a:blipFill>
          <a:effectLst>
            <a:glow rad="101600">
              <a:schemeClr val="tx2">
                <a:lumMod val="60000"/>
                <a:lumOff val="4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428604"/>
            <a:ext cx="807249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33CC"/>
                </a:solidFill>
              </a:rPr>
              <a:t>Ребята! Давайте поиграем!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В игре принимают участие две команды.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Команда  «Синих» начинает игру щелчком по левому кнопке, команда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«Зелёных» делает щелчок правой кнопке</a:t>
            </a:r>
            <a:r>
              <a:rPr lang="en-US" sz="2400" b="1" dirty="0" smtClean="0">
                <a:solidFill>
                  <a:srgbClr val="002060"/>
                </a:solidFill>
              </a:rPr>
              <a:t>.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Прочитав слово в открывшемся окошке, нужно выбрать правильную букву.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При правильном ответе открывается новое задание, при неправильном - право хода получает команда соперников.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Выигрывает та команда, которая до финиша дойдет первой и меньше допустит ошибок.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6" name="Рисунок 5" descr="0_73bcd_e394e5f3_X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6643702" y="4786322"/>
            <a:ext cx="1618401" cy="1614813"/>
          </a:xfrm>
          <a:prstGeom prst="rect">
            <a:avLst/>
          </a:prstGeom>
        </p:spPr>
      </p:pic>
      <p:pic>
        <p:nvPicPr>
          <p:cNvPr id="7" name="Рисунок 6" descr="strelka-vniz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7835738">
            <a:off x="8031281" y="5732556"/>
            <a:ext cx="796435" cy="714356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898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762000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142844" y="142852"/>
            <a:ext cx="8858312" cy="6572296"/>
          </a:xfrm>
          <a:prstGeom prst="frame">
            <a:avLst>
              <a:gd name="adj1" fmla="val 2107"/>
            </a:avLst>
          </a:prstGeom>
          <a:blipFill>
            <a:blip r:embed="rId2"/>
            <a:stretch>
              <a:fillRect/>
            </a:stretch>
          </a:blipFill>
          <a:effectLst>
            <a:glow rad="101600">
              <a:schemeClr val="tx2">
                <a:lumMod val="60000"/>
                <a:lumOff val="4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0" name="Прямоугольник 249"/>
          <p:cNvSpPr/>
          <p:nvPr/>
        </p:nvSpPr>
        <p:spPr>
          <a:xfrm>
            <a:off x="377422" y="3357562"/>
            <a:ext cx="1980000" cy="828000"/>
          </a:xfrm>
          <a:prstGeom prst="rect">
            <a:avLst/>
          </a:prstGeom>
          <a:solidFill>
            <a:srgbClr val="CC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anchor="ctr"/>
          <a:lstStyle/>
          <a:p>
            <a:pPr algn="ctr">
              <a:defRPr/>
            </a:pPr>
            <a:r>
              <a:rPr lang="ru-RU" sz="3500" b="1" dirty="0" smtClean="0">
                <a:solidFill>
                  <a:schemeClr val="tx1"/>
                </a:solidFill>
              </a:rPr>
              <a:t>..</a:t>
            </a:r>
            <a:r>
              <a:rPr lang="ru-RU" sz="3500" b="1" dirty="0" err="1" smtClean="0">
                <a:solidFill>
                  <a:schemeClr val="tx1"/>
                </a:solidFill>
              </a:rPr>
              <a:t>гурец</a:t>
            </a:r>
            <a:endParaRPr lang="ru-RU" sz="3500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3500" b="1" dirty="0">
              <a:solidFill>
                <a:schemeClr val="tx1"/>
              </a:solidFill>
            </a:endParaRPr>
          </a:p>
        </p:txBody>
      </p:sp>
      <p:sp>
        <p:nvSpPr>
          <p:cNvPr id="251" name="Прямоугольник 250"/>
          <p:cNvSpPr/>
          <p:nvPr/>
        </p:nvSpPr>
        <p:spPr>
          <a:xfrm>
            <a:off x="347372" y="1346400"/>
            <a:ext cx="1980000" cy="828000"/>
          </a:xfrm>
          <a:prstGeom prst="rect">
            <a:avLst/>
          </a:prstGeom>
          <a:solidFill>
            <a:srgbClr val="CC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к..пуста</a:t>
            </a:r>
            <a:endParaRPr lang="ru-RU" sz="3200" b="1" dirty="0">
              <a:solidFill>
                <a:schemeClr val="tx1"/>
              </a:solidFill>
            </a:endParaRPr>
          </a:p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52" name="Прямоугольник 251"/>
          <p:cNvSpPr/>
          <p:nvPr/>
        </p:nvSpPr>
        <p:spPr>
          <a:xfrm>
            <a:off x="2500298" y="4357694"/>
            <a:ext cx="1980000" cy="828000"/>
          </a:xfrm>
          <a:prstGeom prst="rect">
            <a:avLst/>
          </a:prstGeom>
          <a:solidFill>
            <a:srgbClr val="CC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м..локо</a:t>
            </a:r>
            <a:endParaRPr lang="ru-RU" sz="3200" b="1" dirty="0">
              <a:solidFill>
                <a:schemeClr val="tx1"/>
              </a:solidFill>
            </a:endParaRPr>
          </a:p>
          <a:p>
            <a:pPr algn="ctr"/>
            <a:endParaRPr lang="ru-RU" sz="3500" b="1" dirty="0">
              <a:solidFill>
                <a:schemeClr val="tx1"/>
              </a:solidFill>
            </a:endParaRPr>
          </a:p>
        </p:txBody>
      </p:sp>
      <p:sp>
        <p:nvSpPr>
          <p:cNvPr id="253" name="Прямоугольник 252"/>
          <p:cNvSpPr/>
          <p:nvPr/>
        </p:nvSpPr>
        <p:spPr>
          <a:xfrm>
            <a:off x="2471828" y="2347668"/>
            <a:ext cx="1980000" cy="828000"/>
          </a:xfrm>
          <a:prstGeom prst="rect">
            <a:avLst/>
          </a:prstGeom>
          <a:solidFill>
            <a:srgbClr val="CC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 err="1" smtClean="0">
                <a:solidFill>
                  <a:schemeClr val="tx1"/>
                </a:solidFill>
              </a:rPr>
              <a:t>з</a:t>
            </a:r>
            <a:r>
              <a:rPr lang="ru-RU" sz="3200" b="1" dirty="0" smtClean="0">
                <a:solidFill>
                  <a:schemeClr val="tx1"/>
                </a:solidFill>
              </a:rPr>
              <a:t>..вод</a:t>
            </a:r>
            <a:endParaRPr lang="ru-RU" sz="3200" b="1" dirty="0">
              <a:solidFill>
                <a:schemeClr val="tx1"/>
              </a:solidFill>
            </a:endParaRPr>
          </a:p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54" name="Прямоугольник 253"/>
          <p:cNvSpPr/>
          <p:nvPr/>
        </p:nvSpPr>
        <p:spPr>
          <a:xfrm>
            <a:off x="6746684" y="1334390"/>
            <a:ext cx="1980000" cy="828000"/>
          </a:xfrm>
          <a:prstGeom prst="rect">
            <a:avLst/>
          </a:prstGeom>
          <a:solidFill>
            <a:srgbClr val="CC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 err="1" smtClean="0">
                <a:solidFill>
                  <a:schemeClr val="tx1"/>
                </a:solidFill>
              </a:rPr>
              <a:t>уч</a:t>
            </a:r>
            <a:r>
              <a:rPr lang="ru-RU" sz="3200" b="1" dirty="0" smtClean="0">
                <a:solidFill>
                  <a:schemeClr val="tx1"/>
                </a:solidFill>
              </a:rPr>
              <a:t>..ник</a:t>
            </a:r>
            <a:endParaRPr lang="ru-RU" sz="3200" b="1" dirty="0">
              <a:solidFill>
                <a:schemeClr val="tx1"/>
              </a:solidFill>
            </a:endParaRPr>
          </a:p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55" name="Прямоугольник 254"/>
          <p:cNvSpPr/>
          <p:nvPr/>
        </p:nvSpPr>
        <p:spPr>
          <a:xfrm>
            <a:off x="2435604" y="1334390"/>
            <a:ext cx="1980000" cy="82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с..рока</a:t>
            </a:r>
            <a:endParaRPr lang="ru-RU" sz="3200" b="1" dirty="0">
              <a:solidFill>
                <a:schemeClr val="tx1"/>
              </a:solidFill>
            </a:endParaRPr>
          </a:p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56" name="Прямоугольник 255"/>
          <p:cNvSpPr/>
          <p:nvPr/>
        </p:nvSpPr>
        <p:spPr>
          <a:xfrm>
            <a:off x="4614326" y="2347668"/>
            <a:ext cx="1980000" cy="82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500" b="1" dirty="0" smtClean="0">
                <a:solidFill>
                  <a:schemeClr val="tx1"/>
                </a:solidFill>
              </a:rPr>
              <a:t>к..</a:t>
            </a:r>
            <a:r>
              <a:rPr lang="ru-RU" sz="3500" b="1" dirty="0" err="1" smtClean="0">
                <a:solidFill>
                  <a:schemeClr val="tx1"/>
                </a:solidFill>
              </a:rPr>
              <a:t>рова</a:t>
            </a:r>
            <a:endParaRPr lang="ru-RU" sz="3500" b="1" dirty="0">
              <a:solidFill>
                <a:schemeClr val="tx1"/>
              </a:solidFill>
            </a:endParaRPr>
          </a:p>
          <a:p>
            <a:pPr algn="ctr"/>
            <a:endParaRPr lang="ru-RU" sz="3500" b="1" dirty="0">
              <a:solidFill>
                <a:schemeClr val="tx1"/>
              </a:solidFill>
            </a:endParaRPr>
          </a:p>
        </p:txBody>
      </p:sp>
      <p:sp>
        <p:nvSpPr>
          <p:cNvPr id="257" name="Прямоугольник 256"/>
          <p:cNvSpPr/>
          <p:nvPr/>
        </p:nvSpPr>
        <p:spPr>
          <a:xfrm>
            <a:off x="6756084" y="4363892"/>
            <a:ext cx="1980000" cy="828000"/>
          </a:xfrm>
          <a:prstGeom prst="rect">
            <a:avLst/>
          </a:prstGeom>
          <a:solidFill>
            <a:srgbClr val="CC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м..роз</a:t>
            </a:r>
            <a:endParaRPr lang="ru-RU" sz="3200" b="1" dirty="0">
              <a:solidFill>
                <a:schemeClr val="tx1"/>
              </a:solidFill>
            </a:endParaRPr>
          </a:p>
          <a:p>
            <a:pPr algn="ctr"/>
            <a:endParaRPr lang="ru-RU" sz="3500" b="1" dirty="0">
              <a:solidFill>
                <a:schemeClr val="tx1"/>
              </a:solidFill>
            </a:endParaRPr>
          </a:p>
        </p:txBody>
      </p:sp>
      <p:sp>
        <p:nvSpPr>
          <p:cNvPr id="258" name="Прямоугольник 257"/>
          <p:cNvSpPr/>
          <p:nvPr/>
        </p:nvSpPr>
        <p:spPr>
          <a:xfrm>
            <a:off x="4604149" y="3355780"/>
            <a:ext cx="2016000" cy="82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п..</a:t>
            </a:r>
            <a:r>
              <a:rPr lang="ru-RU" sz="3200" b="1" dirty="0" err="1" smtClean="0">
                <a:solidFill>
                  <a:schemeClr val="tx1"/>
                </a:solidFill>
              </a:rPr>
              <a:t>льто</a:t>
            </a:r>
            <a:endParaRPr lang="ru-RU" sz="3200" b="1" dirty="0">
              <a:solidFill>
                <a:schemeClr val="tx1"/>
              </a:solidFill>
            </a:endParaRPr>
          </a:p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59" name="Прямоугольник 258"/>
          <p:cNvSpPr/>
          <p:nvPr/>
        </p:nvSpPr>
        <p:spPr>
          <a:xfrm>
            <a:off x="6786578" y="2357430"/>
            <a:ext cx="1980000" cy="82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п..тух</a:t>
            </a:r>
            <a:endParaRPr lang="ru-RU" sz="3200" b="1" dirty="0">
              <a:solidFill>
                <a:schemeClr val="tx1"/>
              </a:solidFill>
            </a:endParaRPr>
          </a:p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60" name="Прямоугольник 259"/>
          <p:cNvSpPr/>
          <p:nvPr/>
        </p:nvSpPr>
        <p:spPr>
          <a:xfrm>
            <a:off x="2471828" y="3355780"/>
            <a:ext cx="1980000" cy="828000"/>
          </a:xfrm>
          <a:prstGeom prst="rect">
            <a:avLst/>
          </a:prstGeom>
          <a:solidFill>
            <a:srgbClr val="CC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 err="1" smtClean="0">
                <a:solidFill>
                  <a:schemeClr val="tx1"/>
                </a:solidFill>
              </a:rPr>
              <a:t>ог</a:t>
            </a:r>
            <a:r>
              <a:rPr lang="ru-RU" sz="3200" b="1" dirty="0" smtClean="0">
                <a:solidFill>
                  <a:schemeClr val="tx1"/>
                </a:solidFill>
              </a:rPr>
              <a:t>..род</a:t>
            </a:r>
            <a:endParaRPr lang="ru-RU" sz="3200" b="1" dirty="0">
              <a:solidFill>
                <a:schemeClr val="tx1"/>
              </a:solidFill>
            </a:endParaRPr>
          </a:p>
          <a:p>
            <a:pPr algn="ctr"/>
            <a:endParaRPr lang="ru-RU" sz="3500" b="1" dirty="0">
              <a:solidFill>
                <a:schemeClr val="tx1"/>
              </a:solidFill>
            </a:endParaRPr>
          </a:p>
        </p:txBody>
      </p:sp>
      <p:sp>
        <p:nvSpPr>
          <p:cNvPr id="261" name="Прямоугольник 260"/>
          <p:cNvSpPr/>
          <p:nvPr/>
        </p:nvSpPr>
        <p:spPr>
          <a:xfrm>
            <a:off x="347372" y="2347668"/>
            <a:ext cx="1980000" cy="82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г..род</a:t>
            </a:r>
            <a:endParaRPr lang="ru-RU" sz="3200" b="1" dirty="0">
              <a:solidFill>
                <a:schemeClr val="tx1"/>
              </a:solidFill>
            </a:endParaRPr>
          </a:p>
          <a:p>
            <a:pPr algn="ctr"/>
            <a:endParaRPr lang="ru-RU" sz="3500" b="1" dirty="0">
              <a:solidFill>
                <a:schemeClr val="tx1"/>
              </a:solidFill>
            </a:endParaRPr>
          </a:p>
        </p:txBody>
      </p:sp>
      <p:sp>
        <p:nvSpPr>
          <p:cNvPr id="262" name="Прямоугольник 261"/>
          <p:cNvSpPr/>
          <p:nvPr/>
        </p:nvSpPr>
        <p:spPr>
          <a:xfrm>
            <a:off x="4611875" y="4363892"/>
            <a:ext cx="1980000" cy="82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сап..</a:t>
            </a:r>
            <a:r>
              <a:rPr lang="ru-RU" sz="3200" b="1" dirty="0" err="1" smtClean="0">
                <a:solidFill>
                  <a:schemeClr val="tx1"/>
                </a:solidFill>
              </a:rPr>
              <a:t>ги</a:t>
            </a:r>
            <a:endParaRPr lang="ru-RU" sz="3200" b="1" dirty="0">
              <a:solidFill>
                <a:schemeClr val="tx1"/>
              </a:solidFill>
            </a:endParaRPr>
          </a:p>
          <a:p>
            <a:pPr algn="ctr"/>
            <a:endParaRPr lang="ru-RU" sz="3100" b="1" dirty="0">
              <a:solidFill>
                <a:schemeClr val="tx1"/>
              </a:solidFill>
            </a:endParaRPr>
          </a:p>
        </p:txBody>
      </p:sp>
      <p:sp>
        <p:nvSpPr>
          <p:cNvPr id="263" name="Прямоугольник 262"/>
          <p:cNvSpPr/>
          <p:nvPr/>
        </p:nvSpPr>
        <p:spPr>
          <a:xfrm>
            <a:off x="347372" y="4363892"/>
            <a:ext cx="1980000" cy="82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..бед</a:t>
            </a:r>
            <a:endParaRPr lang="ru-RU" sz="3200" b="1" dirty="0">
              <a:solidFill>
                <a:schemeClr val="tx1"/>
              </a:solidFill>
            </a:endParaRPr>
          </a:p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64" name="Прямоугольник 263"/>
          <p:cNvSpPr/>
          <p:nvPr/>
        </p:nvSpPr>
        <p:spPr>
          <a:xfrm>
            <a:off x="6756084" y="3355780"/>
            <a:ext cx="1980000" cy="828000"/>
          </a:xfrm>
          <a:prstGeom prst="rect">
            <a:avLst/>
          </a:prstGeom>
          <a:solidFill>
            <a:srgbClr val="CC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500" b="1" dirty="0" smtClean="0">
                <a:solidFill>
                  <a:schemeClr val="tx1"/>
                </a:solidFill>
              </a:rPr>
              <a:t>п..суда</a:t>
            </a:r>
            <a:endParaRPr lang="ru-RU" sz="3500" b="1" dirty="0">
              <a:solidFill>
                <a:schemeClr val="tx1"/>
              </a:solidFill>
            </a:endParaRPr>
          </a:p>
          <a:p>
            <a:pPr algn="ctr"/>
            <a:endParaRPr lang="ru-RU" sz="3500" b="1" dirty="0">
              <a:solidFill>
                <a:schemeClr val="tx1"/>
              </a:solidFill>
            </a:endParaRPr>
          </a:p>
        </p:txBody>
      </p:sp>
      <p:sp>
        <p:nvSpPr>
          <p:cNvPr id="265" name="Прямоугольник 264"/>
          <p:cNvSpPr/>
          <p:nvPr/>
        </p:nvSpPr>
        <p:spPr>
          <a:xfrm>
            <a:off x="4570275" y="1340604"/>
            <a:ext cx="1980000" cy="82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п..нал</a:t>
            </a:r>
            <a:endParaRPr lang="ru-RU" sz="3200" b="1" dirty="0">
              <a:solidFill>
                <a:schemeClr val="tx1"/>
              </a:solidFill>
            </a:endParaRPr>
          </a:p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66" name="Прямоугольник 265"/>
          <p:cNvSpPr/>
          <p:nvPr/>
        </p:nvSpPr>
        <p:spPr>
          <a:xfrm>
            <a:off x="1714480" y="537757"/>
            <a:ext cx="1428760" cy="462351"/>
          </a:xfrm>
          <a:prstGeom prst="rect">
            <a:avLst/>
          </a:prstGeom>
          <a:solidFill>
            <a:srgbClr val="CC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67" name="Прямоугольник 266"/>
          <p:cNvSpPr/>
          <p:nvPr/>
        </p:nvSpPr>
        <p:spPr>
          <a:xfrm>
            <a:off x="6000760" y="571480"/>
            <a:ext cx="1428760" cy="46235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268" name="Прямоугольник 267"/>
          <p:cNvSpPr/>
          <p:nvPr/>
        </p:nvSpPr>
        <p:spPr>
          <a:xfrm>
            <a:off x="360518" y="5422520"/>
            <a:ext cx="1980000" cy="864000"/>
          </a:xfrm>
          <a:prstGeom prst="rect">
            <a:avLst/>
          </a:prstGeom>
          <a:solidFill>
            <a:srgbClr val="CC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r>
              <a:rPr lang="ru-RU" sz="3200" b="1" dirty="0" smtClean="0">
                <a:solidFill>
                  <a:srgbClr val="002060"/>
                </a:solidFill>
                <a:latin typeface="BeeskneesCTT" pitchFamily="2" charset="0"/>
              </a:rPr>
              <a:t>ФИНИШ</a:t>
            </a:r>
            <a:endParaRPr lang="ru-RU" sz="3200" b="1" dirty="0">
              <a:solidFill>
                <a:srgbClr val="002060"/>
              </a:solidFill>
              <a:latin typeface="BeeskneesCTT" pitchFamily="2" charset="0"/>
            </a:endParaRPr>
          </a:p>
        </p:txBody>
      </p:sp>
      <p:sp>
        <p:nvSpPr>
          <p:cNvPr id="269" name="Прямоугольник 268"/>
          <p:cNvSpPr/>
          <p:nvPr/>
        </p:nvSpPr>
        <p:spPr>
          <a:xfrm>
            <a:off x="6763547" y="5372004"/>
            <a:ext cx="1975150" cy="900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endParaRPr lang="ru-RU" sz="2800" b="1" dirty="0" smtClean="0">
              <a:solidFill>
                <a:srgbClr val="002060"/>
              </a:solidFill>
              <a:latin typeface="BeeskneesCTT" pitchFamily="2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BeeskneesCTT" pitchFamily="2" charset="0"/>
              </a:rPr>
              <a:t>ФИНИШ</a:t>
            </a:r>
          </a:p>
          <a:p>
            <a:endParaRPr lang="ru-RU" sz="2600" b="1" dirty="0">
              <a:solidFill>
                <a:schemeClr val="tx1"/>
              </a:solidFill>
            </a:endParaRPr>
          </a:p>
        </p:txBody>
      </p:sp>
      <p:sp>
        <p:nvSpPr>
          <p:cNvPr id="270" name="Прямоугольник 269"/>
          <p:cNvSpPr/>
          <p:nvPr/>
        </p:nvSpPr>
        <p:spPr>
          <a:xfrm>
            <a:off x="2507612" y="5408100"/>
            <a:ext cx="1980000" cy="82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 err="1" smtClean="0">
                <a:solidFill>
                  <a:schemeClr val="tx1"/>
                </a:solidFill>
              </a:rPr>
              <a:t>яг</a:t>
            </a:r>
            <a:r>
              <a:rPr lang="ru-RU" sz="3200" b="1" dirty="0" smtClean="0">
                <a:solidFill>
                  <a:schemeClr val="tx1"/>
                </a:solidFill>
              </a:rPr>
              <a:t>..да</a:t>
            </a:r>
            <a:endParaRPr lang="ru-RU" sz="3200" b="1" dirty="0">
              <a:solidFill>
                <a:schemeClr val="tx1"/>
              </a:solidFill>
            </a:endParaRPr>
          </a:p>
          <a:p>
            <a:pPr algn="ctr"/>
            <a:endParaRPr lang="ru-RU" sz="3500" b="1" dirty="0">
              <a:solidFill>
                <a:schemeClr val="tx1"/>
              </a:solidFill>
            </a:endParaRPr>
          </a:p>
        </p:txBody>
      </p:sp>
      <p:sp>
        <p:nvSpPr>
          <p:cNvPr id="271" name="Прямоугольник 270"/>
          <p:cNvSpPr/>
          <p:nvPr/>
        </p:nvSpPr>
        <p:spPr>
          <a:xfrm>
            <a:off x="4620379" y="5372004"/>
            <a:ext cx="1980000" cy="864000"/>
          </a:xfrm>
          <a:prstGeom prst="rect">
            <a:avLst/>
          </a:prstGeom>
          <a:solidFill>
            <a:srgbClr val="CC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р..</a:t>
            </a:r>
            <a:r>
              <a:rPr lang="ru-RU" sz="3200" b="1" dirty="0" err="1" smtClean="0">
                <a:solidFill>
                  <a:schemeClr val="tx1"/>
                </a:solidFill>
              </a:rPr>
              <a:t>бята</a:t>
            </a:r>
            <a:endParaRPr lang="ru-RU" sz="3200" b="1" dirty="0">
              <a:solidFill>
                <a:schemeClr val="tx1"/>
              </a:solidFill>
            </a:endParaRPr>
          </a:p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72" name="Прямоугольник 271"/>
          <p:cNvSpPr/>
          <p:nvPr/>
        </p:nvSpPr>
        <p:spPr>
          <a:xfrm>
            <a:off x="785786" y="1857364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273" name="Прямоугольник 272"/>
          <p:cNvSpPr/>
          <p:nvPr/>
        </p:nvSpPr>
        <p:spPr>
          <a:xfrm>
            <a:off x="2928926" y="1857364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о</a:t>
            </a:r>
          </a:p>
        </p:txBody>
      </p:sp>
      <p:sp>
        <p:nvSpPr>
          <p:cNvPr id="274" name="Прямоугольник 273"/>
          <p:cNvSpPr/>
          <p:nvPr/>
        </p:nvSpPr>
        <p:spPr>
          <a:xfrm>
            <a:off x="5072066" y="1857364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и</a:t>
            </a:r>
          </a:p>
        </p:txBody>
      </p:sp>
      <p:sp>
        <p:nvSpPr>
          <p:cNvPr id="275" name="Прямоугольник 274"/>
          <p:cNvSpPr/>
          <p:nvPr/>
        </p:nvSpPr>
        <p:spPr>
          <a:xfrm>
            <a:off x="7358082" y="1785926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е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76" name="Прямоугольник 275"/>
          <p:cNvSpPr/>
          <p:nvPr/>
        </p:nvSpPr>
        <p:spPr>
          <a:xfrm>
            <a:off x="7356562" y="2815763"/>
            <a:ext cx="430148" cy="31771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е</a:t>
            </a:r>
          </a:p>
        </p:txBody>
      </p:sp>
      <p:sp>
        <p:nvSpPr>
          <p:cNvPr id="277" name="Прямоугольник 276"/>
          <p:cNvSpPr/>
          <p:nvPr/>
        </p:nvSpPr>
        <p:spPr>
          <a:xfrm>
            <a:off x="5140694" y="2816716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278" name="Прямоугольник 277"/>
          <p:cNvSpPr/>
          <p:nvPr/>
        </p:nvSpPr>
        <p:spPr>
          <a:xfrm>
            <a:off x="2997554" y="2851756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279" name="Прямоугольник 278"/>
          <p:cNvSpPr/>
          <p:nvPr/>
        </p:nvSpPr>
        <p:spPr>
          <a:xfrm>
            <a:off x="857224" y="2857496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о</a:t>
            </a:r>
          </a:p>
        </p:txBody>
      </p:sp>
      <p:sp>
        <p:nvSpPr>
          <p:cNvPr id="280" name="Прямоугольник 279"/>
          <p:cNvSpPr/>
          <p:nvPr/>
        </p:nvSpPr>
        <p:spPr>
          <a:xfrm>
            <a:off x="7283834" y="3837824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281" name="Прямоугольник 280"/>
          <p:cNvSpPr/>
          <p:nvPr/>
        </p:nvSpPr>
        <p:spPr>
          <a:xfrm>
            <a:off x="5140694" y="3859868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282" name="Прямоугольник 281"/>
          <p:cNvSpPr/>
          <p:nvPr/>
        </p:nvSpPr>
        <p:spPr>
          <a:xfrm>
            <a:off x="5212132" y="4859316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о</a:t>
            </a:r>
          </a:p>
        </p:txBody>
      </p:sp>
      <p:sp>
        <p:nvSpPr>
          <p:cNvPr id="283" name="Прямоугольник 282"/>
          <p:cNvSpPr/>
          <p:nvPr/>
        </p:nvSpPr>
        <p:spPr>
          <a:xfrm>
            <a:off x="2926116" y="4857760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о</a:t>
            </a:r>
          </a:p>
        </p:txBody>
      </p:sp>
      <p:sp>
        <p:nvSpPr>
          <p:cNvPr id="284" name="Прямоугольник 283"/>
          <p:cNvSpPr/>
          <p:nvPr/>
        </p:nvSpPr>
        <p:spPr>
          <a:xfrm>
            <a:off x="2926116" y="3859868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285" name="Прямоугольник 284"/>
          <p:cNvSpPr/>
          <p:nvPr/>
        </p:nvSpPr>
        <p:spPr>
          <a:xfrm>
            <a:off x="854414" y="3857628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286" name="Прямоугольник 285"/>
          <p:cNvSpPr/>
          <p:nvPr/>
        </p:nvSpPr>
        <p:spPr>
          <a:xfrm>
            <a:off x="5143504" y="5948100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и</a:t>
            </a:r>
          </a:p>
        </p:txBody>
      </p:sp>
      <p:sp>
        <p:nvSpPr>
          <p:cNvPr id="287" name="Прямоугольник 286"/>
          <p:cNvSpPr/>
          <p:nvPr/>
        </p:nvSpPr>
        <p:spPr>
          <a:xfrm>
            <a:off x="3068992" y="5948100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о</a:t>
            </a:r>
          </a:p>
        </p:txBody>
      </p:sp>
      <p:sp>
        <p:nvSpPr>
          <p:cNvPr id="288" name="Прямоугольник 287"/>
          <p:cNvSpPr/>
          <p:nvPr/>
        </p:nvSpPr>
        <p:spPr>
          <a:xfrm>
            <a:off x="3571868" y="5948100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289" name="Прямоугольник 288"/>
          <p:cNvSpPr/>
          <p:nvPr/>
        </p:nvSpPr>
        <p:spPr>
          <a:xfrm>
            <a:off x="5643570" y="5948100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е</a:t>
            </a:r>
          </a:p>
        </p:txBody>
      </p:sp>
      <p:sp>
        <p:nvSpPr>
          <p:cNvPr id="290" name="Прямоугольник 289"/>
          <p:cNvSpPr/>
          <p:nvPr/>
        </p:nvSpPr>
        <p:spPr>
          <a:xfrm>
            <a:off x="3426182" y="4874175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291" name="Прямоугольник 290"/>
          <p:cNvSpPr/>
          <p:nvPr/>
        </p:nvSpPr>
        <p:spPr>
          <a:xfrm>
            <a:off x="5712198" y="4867948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292" name="Прямоугольник 291"/>
          <p:cNvSpPr/>
          <p:nvPr/>
        </p:nvSpPr>
        <p:spPr>
          <a:xfrm>
            <a:off x="5643570" y="3840499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о</a:t>
            </a:r>
          </a:p>
        </p:txBody>
      </p:sp>
      <p:sp>
        <p:nvSpPr>
          <p:cNvPr id="293" name="Прямоугольник 292"/>
          <p:cNvSpPr/>
          <p:nvPr/>
        </p:nvSpPr>
        <p:spPr>
          <a:xfrm>
            <a:off x="7786710" y="3859868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о</a:t>
            </a:r>
          </a:p>
        </p:txBody>
      </p:sp>
      <p:sp>
        <p:nvSpPr>
          <p:cNvPr id="294" name="Прямоугольник 293"/>
          <p:cNvSpPr/>
          <p:nvPr/>
        </p:nvSpPr>
        <p:spPr>
          <a:xfrm>
            <a:off x="1357290" y="3859868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о</a:t>
            </a:r>
          </a:p>
        </p:txBody>
      </p:sp>
      <p:sp>
        <p:nvSpPr>
          <p:cNvPr id="295" name="Прямоугольник 294"/>
          <p:cNvSpPr/>
          <p:nvPr/>
        </p:nvSpPr>
        <p:spPr>
          <a:xfrm>
            <a:off x="3428992" y="3845009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о</a:t>
            </a:r>
          </a:p>
        </p:txBody>
      </p:sp>
      <p:sp>
        <p:nvSpPr>
          <p:cNvPr id="296" name="Прямоугольник 295"/>
          <p:cNvSpPr/>
          <p:nvPr/>
        </p:nvSpPr>
        <p:spPr>
          <a:xfrm>
            <a:off x="3500430" y="2851756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500" b="1" dirty="0">
                <a:solidFill>
                  <a:schemeClr val="tx1"/>
                </a:solidFill>
              </a:rPr>
              <a:t>о</a:t>
            </a:r>
          </a:p>
        </p:txBody>
      </p:sp>
      <p:sp>
        <p:nvSpPr>
          <p:cNvPr id="297" name="Прямоугольник 296"/>
          <p:cNvSpPr/>
          <p:nvPr/>
        </p:nvSpPr>
        <p:spPr>
          <a:xfrm>
            <a:off x="7929586" y="2815763"/>
            <a:ext cx="430148" cy="31771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и</a:t>
            </a:r>
          </a:p>
        </p:txBody>
      </p:sp>
      <p:sp>
        <p:nvSpPr>
          <p:cNvPr id="298" name="Прямоугольник 297"/>
          <p:cNvSpPr/>
          <p:nvPr/>
        </p:nvSpPr>
        <p:spPr>
          <a:xfrm>
            <a:off x="1357290" y="2855248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299" name="Прямоугольник 298"/>
          <p:cNvSpPr/>
          <p:nvPr/>
        </p:nvSpPr>
        <p:spPr>
          <a:xfrm>
            <a:off x="5643570" y="2822075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о</a:t>
            </a:r>
          </a:p>
        </p:txBody>
      </p:sp>
      <p:sp>
        <p:nvSpPr>
          <p:cNvPr id="300" name="Прямоугольник 299"/>
          <p:cNvSpPr/>
          <p:nvPr/>
        </p:nvSpPr>
        <p:spPr>
          <a:xfrm>
            <a:off x="7858148" y="1785926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и</a:t>
            </a:r>
          </a:p>
        </p:txBody>
      </p:sp>
      <p:sp>
        <p:nvSpPr>
          <p:cNvPr id="301" name="Прямоугольник 300"/>
          <p:cNvSpPr/>
          <p:nvPr/>
        </p:nvSpPr>
        <p:spPr>
          <a:xfrm>
            <a:off x="5572132" y="1857364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е</a:t>
            </a:r>
          </a:p>
        </p:txBody>
      </p:sp>
      <p:sp>
        <p:nvSpPr>
          <p:cNvPr id="302" name="Прямоугольник 301"/>
          <p:cNvSpPr/>
          <p:nvPr/>
        </p:nvSpPr>
        <p:spPr>
          <a:xfrm>
            <a:off x="3428992" y="1857364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303" name="Прямоугольник 302"/>
          <p:cNvSpPr/>
          <p:nvPr/>
        </p:nvSpPr>
        <p:spPr>
          <a:xfrm>
            <a:off x="1357290" y="1857364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о</a:t>
            </a:r>
          </a:p>
        </p:txBody>
      </p:sp>
      <p:sp>
        <p:nvSpPr>
          <p:cNvPr id="304" name="Прямоугольник 303"/>
          <p:cNvSpPr/>
          <p:nvPr/>
        </p:nvSpPr>
        <p:spPr>
          <a:xfrm>
            <a:off x="854414" y="4867980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305" name="Прямоугольник 304"/>
          <p:cNvSpPr/>
          <p:nvPr/>
        </p:nvSpPr>
        <p:spPr>
          <a:xfrm>
            <a:off x="1354480" y="4867980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о</a:t>
            </a:r>
          </a:p>
        </p:txBody>
      </p:sp>
      <p:sp>
        <p:nvSpPr>
          <p:cNvPr id="306" name="Прямоугольник 305"/>
          <p:cNvSpPr/>
          <p:nvPr/>
        </p:nvSpPr>
        <p:spPr>
          <a:xfrm>
            <a:off x="7283834" y="4863957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500" b="1" dirty="0"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307" name="Прямоугольник 306"/>
          <p:cNvSpPr/>
          <p:nvPr/>
        </p:nvSpPr>
        <p:spPr>
          <a:xfrm>
            <a:off x="7786710" y="4859316"/>
            <a:ext cx="360000" cy="28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0035" tIns="50018" rIns="100035" bIns="50018" rtlCol="0" anchor="ctr"/>
          <a:lstStyle/>
          <a:p>
            <a:pPr algn="ctr"/>
            <a:r>
              <a:rPr lang="ru-RU" sz="3500" b="1" dirty="0">
                <a:solidFill>
                  <a:schemeClr val="tx1"/>
                </a:solidFill>
              </a:rPr>
              <a:t>о</a:t>
            </a:r>
          </a:p>
        </p:txBody>
      </p:sp>
      <p:sp>
        <p:nvSpPr>
          <p:cNvPr id="308" name="Прямоугольник 307"/>
          <p:cNvSpPr/>
          <p:nvPr/>
        </p:nvSpPr>
        <p:spPr>
          <a:xfrm>
            <a:off x="357158" y="1357298"/>
            <a:ext cx="1980000" cy="827999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endParaRPr lang="ru-RU"/>
          </a:p>
        </p:txBody>
      </p:sp>
      <p:sp>
        <p:nvSpPr>
          <p:cNvPr id="309" name="Прямоугольник 308"/>
          <p:cNvSpPr/>
          <p:nvPr/>
        </p:nvSpPr>
        <p:spPr>
          <a:xfrm>
            <a:off x="6786578" y="1357298"/>
            <a:ext cx="1979999" cy="797427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endParaRPr lang="ru-RU"/>
          </a:p>
        </p:txBody>
      </p:sp>
      <p:sp>
        <p:nvSpPr>
          <p:cNvPr id="310" name="Прямоугольник 309"/>
          <p:cNvSpPr/>
          <p:nvPr/>
        </p:nvSpPr>
        <p:spPr>
          <a:xfrm>
            <a:off x="2428860" y="2357430"/>
            <a:ext cx="2001785" cy="843275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endParaRPr lang="ru-RU"/>
          </a:p>
        </p:txBody>
      </p:sp>
      <p:sp>
        <p:nvSpPr>
          <p:cNvPr id="311" name="Прямоугольник 310"/>
          <p:cNvSpPr/>
          <p:nvPr/>
        </p:nvSpPr>
        <p:spPr>
          <a:xfrm>
            <a:off x="357158" y="3357562"/>
            <a:ext cx="1980000" cy="8280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endParaRPr lang="ru-RU"/>
          </a:p>
        </p:txBody>
      </p:sp>
      <p:sp>
        <p:nvSpPr>
          <p:cNvPr id="312" name="Прямоугольник 311"/>
          <p:cNvSpPr/>
          <p:nvPr/>
        </p:nvSpPr>
        <p:spPr>
          <a:xfrm>
            <a:off x="2500298" y="3357562"/>
            <a:ext cx="1997558" cy="8280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endParaRPr lang="ru-RU"/>
          </a:p>
        </p:txBody>
      </p:sp>
      <p:sp>
        <p:nvSpPr>
          <p:cNvPr id="313" name="Прямоугольник 312"/>
          <p:cNvSpPr/>
          <p:nvPr/>
        </p:nvSpPr>
        <p:spPr>
          <a:xfrm>
            <a:off x="6786578" y="3357562"/>
            <a:ext cx="1995036" cy="8280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endParaRPr lang="ru-RU"/>
          </a:p>
        </p:txBody>
      </p:sp>
      <p:sp>
        <p:nvSpPr>
          <p:cNvPr id="314" name="Прямоугольник 313"/>
          <p:cNvSpPr/>
          <p:nvPr/>
        </p:nvSpPr>
        <p:spPr>
          <a:xfrm>
            <a:off x="2500298" y="4357694"/>
            <a:ext cx="2001785" cy="83203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endParaRPr lang="ru-RU"/>
          </a:p>
        </p:txBody>
      </p:sp>
      <p:sp>
        <p:nvSpPr>
          <p:cNvPr id="315" name="Прямоугольник 314"/>
          <p:cNvSpPr/>
          <p:nvPr/>
        </p:nvSpPr>
        <p:spPr>
          <a:xfrm>
            <a:off x="6786578" y="4357694"/>
            <a:ext cx="2016000" cy="8280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endParaRPr lang="ru-RU"/>
          </a:p>
        </p:txBody>
      </p:sp>
      <p:sp>
        <p:nvSpPr>
          <p:cNvPr id="316" name="Прямоугольник 315"/>
          <p:cNvSpPr/>
          <p:nvPr/>
        </p:nvSpPr>
        <p:spPr>
          <a:xfrm>
            <a:off x="4643438" y="5357826"/>
            <a:ext cx="2008274" cy="888653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endParaRPr lang="ru-RU"/>
          </a:p>
        </p:txBody>
      </p:sp>
      <p:sp>
        <p:nvSpPr>
          <p:cNvPr id="317" name="Прямоугольник 316"/>
          <p:cNvSpPr/>
          <p:nvPr/>
        </p:nvSpPr>
        <p:spPr>
          <a:xfrm>
            <a:off x="357158" y="5429264"/>
            <a:ext cx="2016000" cy="8640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endParaRPr lang="ru-RU"/>
          </a:p>
        </p:txBody>
      </p:sp>
      <p:sp>
        <p:nvSpPr>
          <p:cNvPr id="318" name="Прямоугольник 317"/>
          <p:cNvSpPr/>
          <p:nvPr/>
        </p:nvSpPr>
        <p:spPr>
          <a:xfrm>
            <a:off x="2428860" y="1357298"/>
            <a:ext cx="2016224" cy="815989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endParaRPr lang="ru-RU"/>
          </a:p>
        </p:txBody>
      </p:sp>
      <p:sp>
        <p:nvSpPr>
          <p:cNvPr id="319" name="Прямоугольник 318"/>
          <p:cNvSpPr/>
          <p:nvPr/>
        </p:nvSpPr>
        <p:spPr>
          <a:xfrm>
            <a:off x="4572000" y="1357298"/>
            <a:ext cx="2090152" cy="827999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endParaRPr lang="ru-RU"/>
          </a:p>
        </p:txBody>
      </p:sp>
      <p:sp>
        <p:nvSpPr>
          <p:cNvPr id="320" name="Прямоугольник 319"/>
          <p:cNvSpPr/>
          <p:nvPr/>
        </p:nvSpPr>
        <p:spPr>
          <a:xfrm>
            <a:off x="357158" y="2357430"/>
            <a:ext cx="2053165" cy="8280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endParaRPr lang="ru-RU"/>
          </a:p>
        </p:txBody>
      </p:sp>
      <p:sp>
        <p:nvSpPr>
          <p:cNvPr id="321" name="Прямоугольник 320"/>
          <p:cNvSpPr/>
          <p:nvPr/>
        </p:nvSpPr>
        <p:spPr>
          <a:xfrm>
            <a:off x="4643438" y="2357430"/>
            <a:ext cx="1980000" cy="83894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endParaRPr lang="ru-RU"/>
          </a:p>
        </p:txBody>
      </p:sp>
      <p:sp>
        <p:nvSpPr>
          <p:cNvPr id="322" name="Прямоугольник 321"/>
          <p:cNvSpPr/>
          <p:nvPr/>
        </p:nvSpPr>
        <p:spPr>
          <a:xfrm>
            <a:off x="6786578" y="2357430"/>
            <a:ext cx="2020148" cy="839817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endParaRPr lang="ru-RU"/>
          </a:p>
        </p:txBody>
      </p:sp>
      <p:sp>
        <p:nvSpPr>
          <p:cNvPr id="323" name="Прямоугольник 322"/>
          <p:cNvSpPr/>
          <p:nvPr/>
        </p:nvSpPr>
        <p:spPr>
          <a:xfrm>
            <a:off x="4572000" y="3357562"/>
            <a:ext cx="2026438" cy="8280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endParaRPr lang="ru-RU"/>
          </a:p>
        </p:txBody>
      </p:sp>
      <p:sp>
        <p:nvSpPr>
          <p:cNvPr id="324" name="Прямоугольник 323"/>
          <p:cNvSpPr/>
          <p:nvPr/>
        </p:nvSpPr>
        <p:spPr>
          <a:xfrm>
            <a:off x="357158" y="4357694"/>
            <a:ext cx="2031005" cy="832035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endParaRPr lang="ru-RU"/>
          </a:p>
        </p:txBody>
      </p:sp>
      <p:sp>
        <p:nvSpPr>
          <p:cNvPr id="325" name="Прямоугольник 324"/>
          <p:cNvSpPr/>
          <p:nvPr/>
        </p:nvSpPr>
        <p:spPr>
          <a:xfrm>
            <a:off x="4643438" y="4357694"/>
            <a:ext cx="2032576" cy="8280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endParaRPr lang="ru-RU"/>
          </a:p>
        </p:txBody>
      </p:sp>
      <p:sp>
        <p:nvSpPr>
          <p:cNvPr id="326" name="Прямоугольник 325"/>
          <p:cNvSpPr/>
          <p:nvPr/>
        </p:nvSpPr>
        <p:spPr>
          <a:xfrm>
            <a:off x="2500298" y="5357826"/>
            <a:ext cx="1979999" cy="852785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endParaRPr lang="ru-RU"/>
          </a:p>
        </p:txBody>
      </p:sp>
      <p:sp>
        <p:nvSpPr>
          <p:cNvPr id="327" name="Прямоугольник 326"/>
          <p:cNvSpPr/>
          <p:nvPr/>
        </p:nvSpPr>
        <p:spPr>
          <a:xfrm>
            <a:off x="6786578" y="5357826"/>
            <a:ext cx="2016000" cy="9000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035" tIns="50018" rIns="100035" bIns="50018" rtlCol="0" anchor="ctr"/>
          <a:lstStyle/>
          <a:p>
            <a:pPr algn="ctr"/>
            <a:endParaRPr lang="ru-RU"/>
          </a:p>
        </p:txBody>
      </p:sp>
      <p:sp>
        <p:nvSpPr>
          <p:cNvPr id="88" name="Умножение 87">
            <a:hlinkClick r:id="" action="ppaction://hlinkshowjump?jump=endshow"/>
          </p:cNvPr>
          <p:cNvSpPr/>
          <p:nvPr/>
        </p:nvSpPr>
        <p:spPr>
          <a:xfrm>
            <a:off x="8072462" y="285728"/>
            <a:ext cx="700086" cy="642942"/>
          </a:xfrm>
          <a:prstGeom prst="mathMultiply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254000"/>
            <a:bevelB w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F497D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F6128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504D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F6128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5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3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504D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F6128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0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3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20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F6128"/>
                                      </p:to>
                                    </p:animClr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4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2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5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2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F6128"/>
                                      </p:to>
                                    </p:animClr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2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5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2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2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4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2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F6128"/>
                                      </p:to>
                                    </p:animClr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3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20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7" dur="20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20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3" dur="20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F6128"/>
                                      </p:to>
                                    </p:animClr>
                                    <p:set>
                                      <p:cBhvr>
                                        <p:cTn id="124" dur="20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20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3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2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0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3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3" dur="20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F6128"/>
                                      </p:to>
                                    </p:animClr>
                                    <p:set>
                                      <p:cBhvr>
                                        <p:cTn id="144" dur="20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200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" dur="20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1" dur="20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" dur="20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6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2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2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F6128"/>
                                      </p:to>
                                    </p:animClr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9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2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20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8" dur="20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" dur="20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504D"/>
                                      </p:to>
                                    </p:animClr>
                                    <p:set>
                                      <p:cBhvr>
                                        <p:cTn id="178" dur="20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20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7"/>
                  </p:tgtEl>
                </p:cond>
              </p:nextCondLst>
            </p:seq>
            <p:seq concurrent="1" nextAc="seek">
              <p:cTn id="180" restart="whenNotActive" fill="hold" evtFilter="cancelBubble" nodeType="interactiveSeq">
                <p:stCondLst>
                  <p:cond evt="onClick" delay="0">
                    <p:tgtEl>
                      <p:spTgt spid="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1" fill="hold">
                      <p:stCondLst>
                        <p:cond delay="0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7" dur="2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F6128"/>
                                      </p:to>
                                    </p:animClr>
                                    <p:set>
                                      <p:cBhvr>
                                        <p:cTn id="188" dur="2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2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3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3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4" dur="2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5" dur="2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2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3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" dur="2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F6128"/>
                                      </p:to>
                                    </p:animClr>
                                    <p:set>
                                      <p:cBhvr>
                                        <p:cTn id="205" dur="2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2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1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>
                      <p:stCondLst>
                        <p:cond delay="0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1" dur="2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2" dur="2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2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4"/>
                  </p:tgtEl>
                </p:cond>
              </p:nextCondLst>
            </p:seq>
            <p:seq concurrent="1" nextAc="seek">
              <p:cTn id="214" restart="whenNotActive" fill="hold" evtFilter="cancelBubble" nodeType="interactiveSeq">
                <p:stCondLst>
                  <p:cond evt="onClick" delay="0">
                    <p:tgtEl>
                      <p:spTgt spid="2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" fill="hold">
                      <p:stCondLst>
                        <p:cond delay="0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1" dur="20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F6128"/>
                                      </p:to>
                                    </p:animClr>
                                    <p:set>
                                      <p:cBhvr>
                                        <p:cTn id="222" dur="20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3" dur="20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9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2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8" dur="20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9" dur="20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0" dur="20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2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>
                      <p:stCondLst>
                        <p:cond delay="0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8" dur="20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F6128"/>
                                      </p:to>
                                    </p:animClr>
                                    <p:set>
                                      <p:cBhvr>
                                        <p:cTn id="239" dur="20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0" dur="20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2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5" dur="20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6" dur="20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20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7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5" dur="20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F6128"/>
                                      </p:to>
                                    </p:animClr>
                                    <p:set>
                                      <p:cBhvr>
                                        <p:cTn id="256" dur="20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7" dur="20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6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2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2" dur="20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63" dur="20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20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"/>
                  </p:tgtEl>
                </p:cond>
              </p:nextCondLst>
            </p:seq>
            <p:seq concurrent="1" nextAc="seek">
              <p:cTn id="265" restart="whenNotActive" fill="hold" evtFilter="cancelBubble" nodeType="interactiveSeq">
                <p:stCondLst>
                  <p:cond evt="onClick" delay="0">
                    <p:tgtEl>
                      <p:spTgt spid="2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6" fill="hold">
                      <p:stCondLst>
                        <p:cond delay="0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2" dur="20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F6128"/>
                                      </p:to>
                                    </p:animClr>
                                    <p:set>
                                      <p:cBhvr>
                                        <p:cTn id="273" dur="20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20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1"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2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9" dur="2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0" dur="2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2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9" dur="20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F6128"/>
                                      </p:to>
                                    </p:animClr>
                                    <p:set>
                                      <p:cBhvr>
                                        <p:cTn id="290" dur="20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1" dur="20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5"/>
                  </p:tgtEl>
                </p:cond>
              </p:nextCondLst>
            </p:seq>
            <p:seq concurrent="1" nextAc="seek">
              <p:cTn id="292" restart="whenNotActive" fill="hold" evtFilter="cancelBubble" nodeType="interactiveSeq">
                <p:stCondLst>
                  <p:cond evt="onClick" delay="0">
                    <p:tgtEl>
                      <p:spTgt spid="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3" fill="hold">
                      <p:stCondLst>
                        <p:cond delay="0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6" dur="2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7" dur="2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2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4"/>
                  </p:tgtEl>
                </p:cond>
              </p:nextCondLst>
            </p:seq>
            <p:seq concurrent="1" nextAc="seek">
              <p:cTn id="299" restart="whenNotActive" fill="hold" evtFilter="cancelBubble" nodeType="interactiveSeq">
                <p:stCondLst>
                  <p:cond evt="onClick" delay="0">
                    <p:tgtEl>
                      <p:spTgt spid="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0" fill="hold">
                      <p:stCondLst>
                        <p:cond delay="0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6" dur="20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F6128"/>
                                      </p:to>
                                    </p:animClr>
                                    <p:set>
                                      <p:cBhvr>
                                        <p:cTn id="307" dur="20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20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2"/>
                  </p:tgtEl>
                </p:cond>
              </p:nextCondLst>
            </p:seq>
            <p:seq concurrent="1" nextAc="seek">
              <p:cTn id="309" restart="whenNotActive" fill="hold" evtFilter="cancelBubble" nodeType="interactiveSeq">
                <p:stCondLst>
                  <p:cond evt="onClick" delay="0">
                    <p:tgtEl>
                      <p:spTgt spid="2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0" fill="hold">
                      <p:stCondLst>
                        <p:cond delay="0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3" dur="2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4" dur="2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5" dur="2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1"/>
                  </p:tgtEl>
                </p:cond>
              </p:nextCondLst>
            </p:seq>
            <p:seq concurrent="1" nextAc="seek">
              <p:cTn id="316" restart="whenNotActive" fill="hold" evtFilter="cancelBubble" nodeType="interactiveSeq">
                <p:stCondLst>
                  <p:cond evt="onClick" delay="0">
                    <p:tgtEl>
                      <p:spTgt spid="2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7" fill="hold">
                      <p:stCondLst>
                        <p:cond delay="0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3" dur="20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F6128"/>
                                      </p:to>
                                    </p:animClr>
                                    <p:set>
                                      <p:cBhvr>
                                        <p:cTn id="324" dur="20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5" dur="20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7"/>
                  </p:tgtEl>
                </p:cond>
              </p:nextCondLst>
            </p:seq>
            <p:seq concurrent="1" nextAc="seek">
              <p:cTn id="326" restart="whenNotActive" fill="hold" evtFilter="cancelBubble" nodeType="interactiveSeq">
                <p:stCondLst>
                  <p:cond evt="onClick" delay="0">
                    <p:tgtEl>
                      <p:spTgt spid="2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7" fill="hold">
                      <p:stCondLst>
                        <p:cond delay="0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0" dur="2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1" dur="2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2" dur="2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8"/>
                  </p:tgtEl>
                </p:cond>
              </p:nextCondLst>
            </p:seq>
          </p:childTnLst>
        </p:cTn>
      </p:par>
    </p:tnLst>
    <p:bldLst>
      <p:bldP spid="308" grpId="0" animBg="1"/>
      <p:bldP spid="309" grpId="0" animBg="1"/>
      <p:bldP spid="309" grpId="1" animBg="1"/>
      <p:bldP spid="310" grpId="0" animBg="1"/>
      <p:bldP spid="311" grpId="0" animBg="1"/>
      <p:bldP spid="312" grpId="0" animBg="1"/>
      <p:bldP spid="313" grpId="0" animBg="1"/>
      <p:bldP spid="314" grpId="0" animBg="1"/>
      <p:bldP spid="315" grpId="0" animBg="1"/>
      <p:bldP spid="316" grpId="0" animBg="1"/>
      <p:bldP spid="317" grpId="0" animBg="1"/>
      <p:bldP spid="318" grpId="0" animBg="1"/>
      <p:bldP spid="319" grpId="0" animBg="1"/>
      <p:bldP spid="320" grpId="0" animBg="1"/>
      <p:bldP spid="321" grpId="0" animBg="1"/>
      <p:bldP spid="322" grpId="0" animBg="1"/>
      <p:bldP spid="323" grpId="0" animBg="1"/>
      <p:bldP spid="324" grpId="0" animBg="1"/>
      <p:bldP spid="325" grpId="0" animBg="1"/>
      <p:bldP spid="326" grpId="0" animBg="1"/>
      <p:bldP spid="3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898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762000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150017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hlinkClick r:id="rId2"/>
              </a:rPr>
              <a:t>рамка</a:t>
            </a:r>
            <a:endParaRPr lang="ru-RU" sz="2400" dirty="0" smtClean="0"/>
          </a:p>
          <a:p>
            <a:r>
              <a:rPr lang="ru-RU" sz="2400" dirty="0" smtClean="0">
                <a:hlinkClick r:id="rId3"/>
              </a:rPr>
              <a:t>фон</a:t>
            </a:r>
            <a:endParaRPr lang="ru-RU" sz="2400" dirty="0" smtClean="0"/>
          </a:p>
          <a:p>
            <a:r>
              <a:rPr lang="ru-RU" sz="2400" dirty="0" smtClean="0">
                <a:hlinkClick r:id="rId4"/>
              </a:rPr>
              <a:t>Стрелка</a:t>
            </a:r>
            <a:endParaRPr lang="ru-RU" sz="2400" dirty="0" smtClean="0"/>
          </a:p>
          <a:p>
            <a:r>
              <a:rPr lang="ru-RU" sz="2400" smtClean="0">
                <a:hlinkClick r:id="rId5"/>
              </a:rPr>
              <a:t>белый медведь</a:t>
            </a:r>
            <a:endParaRPr lang="ru-RU" sz="2400" dirty="0"/>
          </a:p>
        </p:txBody>
      </p:sp>
      <p:sp>
        <p:nvSpPr>
          <p:cNvPr id="4" name="Рамка 3"/>
          <p:cNvSpPr/>
          <p:nvPr/>
        </p:nvSpPr>
        <p:spPr>
          <a:xfrm>
            <a:off x="142844" y="142852"/>
            <a:ext cx="8858312" cy="6572296"/>
          </a:xfrm>
          <a:prstGeom prst="frame">
            <a:avLst>
              <a:gd name="adj1" fmla="val 3280"/>
            </a:avLst>
          </a:prstGeom>
          <a:blipFill>
            <a:blip r:embed="rId6"/>
            <a:stretch>
              <a:fillRect/>
            </a:stretch>
          </a:blipFill>
          <a:effectLst>
            <a:glow rad="101600">
              <a:schemeClr val="tx2">
                <a:lumMod val="60000"/>
                <a:lumOff val="4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64" y="642918"/>
            <a:ext cx="3142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Интернет-ресурсы: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6" name="Рисунок 5" descr="0_73bcd_e394e5f3_XL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5715008" y="3429000"/>
            <a:ext cx="3044779" cy="3038028"/>
          </a:xfrm>
          <a:prstGeom prst="rect">
            <a:avLst/>
          </a:prstGeom>
        </p:spPr>
      </p:pic>
      <p:sp>
        <p:nvSpPr>
          <p:cNvPr id="7" name="Управляющая кнопка: возврат 6">
            <a:hlinkClick r:id="rId8" action="ppaction://hlinksldjump" highlightClick="1"/>
          </p:cNvPr>
          <p:cNvSpPr/>
          <p:nvPr/>
        </p:nvSpPr>
        <p:spPr>
          <a:xfrm>
            <a:off x="8072462" y="500042"/>
            <a:ext cx="571504" cy="571504"/>
          </a:xfrm>
          <a:prstGeom prst="actionButtonReturn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381000"/>
            <a:bevelB w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200</Words>
  <Application>Microsoft Office PowerPoint</Application>
  <PresentationFormat>Экран (4:3)</PresentationFormat>
  <Paragraphs>78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Словарная разминка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70</cp:revision>
  <dcterms:created xsi:type="dcterms:W3CDTF">2016-02-07T08:16:56Z</dcterms:created>
  <dcterms:modified xsi:type="dcterms:W3CDTF">2017-01-26T17:28:21Z</dcterms:modified>
</cp:coreProperties>
</file>